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8"/>
  </p:handout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4660"/>
  </p:normalViewPr>
  <p:slideViewPr>
    <p:cSldViewPr snapToGrid="0">
      <p:cViewPr>
        <p:scale>
          <a:sx n="61" d="100"/>
          <a:sy n="61" d="100"/>
        </p:scale>
        <p:origin x="-122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9C03346-5DCA-481C-B97C-4E0A211F5A2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C400D028-22E6-4AE5-A482-ABE95C71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5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C96439-FC53-4F0E-B2CE-44D26AC2CA8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D7346F-1847-46DB-8E99-58F828760F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22-23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The Plymouth Colony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today 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Explain the impact the Plymouth Colony had on US history.</a:t>
            </a:r>
          </a:p>
          <a:p>
            <a:r>
              <a:rPr lang="en-US" sz="4400" dirty="0" smtClean="0"/>
              <a:t>Explain why Pilgrims came to America and decided to settle in Massachusetts.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97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States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2886" y="1447799"/>
            <a:ext cx="8646645" cy="4572000"/>
          </a:xfrm>
        </p:spPr>
        <p:txBody>
          <a:bodyPr>
            <a:noAutofit/>
          </a:bodyPr>
          <a:lstStyle/>
          <a:p>
            <a:pPr lvl="1"/>
            <a:r>
              <a:rPr lang="en-US" sz="4400" dirty="0" smtClean="0"/>
              <a:t>In 1500s, Anglican Church was official church of </a:t>
            </a:r>
            <a:r>
              <a:rPr lang="en-US" sz="4400" dirty="0" smtClean="0"/>
              <a:t>England</a:t>
            </a:r>
            <a:endParaRPr lang="en-US" sz="4000" dirty="0" smtClean="0"/>
          </a:p>
          <a:p>
            <a:pPr lvl="2"/>
            <a:r>
              <a:rPr lang="en-US" sz="4000" dirty="0" smtClean="0"/>
              <a:t>Groups </a:t>
            </a:r>
            <a:r>
              <a:rPr lang="en-US" sz="4000" dirty="0" smtClean="0"/>
              <a:t>of Separatists</a:t>
            </a:r>
            <a:r>
              <a:rPr lang="en-US" sz="4000" dirty="0" smtClean="0"/>
              <a:t> wanted to leave because they could lose their jobs/homes</a:t>
            </a:r>
            <a:endParaRPr lang="en-US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47" y="4579601"/>
            <a:ext cx="3124082" cy="194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53" y="501735"/>
            <a:ext cx="2292296" cy="351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80" y="181648"/>
            <a:ext cx="10363200" cy="1143000"/>
          </a:xfrm>
        </p:spPr>
        <p:txBody>
          <a:bodyPr/>
          <a:lstStyle/>
          <a:p>
            <a:r>
              <a:rPr lang="en-US" dirty="0" smtClean="0"/>
              <a:t>The Pilgrim Colony at Plymouth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0964" y="1447799"/>
            <a:ext cx="8100010" cy="5154479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of </a:t>
            </a:r>
            <a:r>
              <a:rPr lang="en-US" sz="4400" dirty="0" smtClean="0"/>
              <a:t>Separatists</a:t>
            </a:r>
            <a:r>
              <a:rPr lang="en-US" sz="4400" dirty="0" smtClean="0"/>
              <a:t> called </a:t>
            </a:r>
            <a:r>
              <a:rPr lang="en-US" sz="4400" dirty="0" smtClean="0"/>
              <a:t>Pilgrims </a:t>
            </a:r>
            <a:r>
              <a:rPr lang="en-US" sz="4400" dirty="0" smtClean="0"/>
              <a:t>went </a:t>
            </a:r>
            <a:r>
              <a:rPr lang="en-US" sz="4400" dirty="0" smtClean="0"/>
              <a:t>to Holland but missed English life</a:t>
            </a:r>
          </a:p>
          <a:p>
            <a:r>
              <a:rPr lang="en-US" sz="4400" dirty="0" smtClean="0"/>
              <a:t>Won a charter to colonize in Virginia</a:t>
            </a:r>
          </a:p>
          <a:p>
            <a:pPr lvl="1"/>
            <a:r>
              <a:rPr lang="en-US" sz="4000" dirty="0" smtClean="0"/>
              <a:t>Late 1620  men, women, and children boarded the </a:t>
            </a:r>
            <a:r>
              <a:rPr lang="en-US" sz="4000" i="1" dirty="0" smtClean="0"/>
              <a:t>Mayflower</a:t>
            </a:r>
          </a:p>
          <a:p>
            <a:pPr lvl="2"/>
            <a:r>
              <a:rPr lang="en-US" sz="3600" dirty="0" smtClean="0"/>
              <a:t>Landed at Massachusetts instead of 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6" b="7320"/>
          <a:stretch/>
        </p:blipFill>
        <p:spPr bwMode="auto">
          <a:xfrm>
            <a:off x="8701913" y="3905573"/>
            <a:ext cx="3161821" cy="265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59" y="230619"/>
            <a:ext cx="3435733" cy="3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Mayflower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3770" y="1540790"/>
            <a:ext cx="10363200" cy="4572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Because the Pilgrims didn’t land in Virginia, their charter would not apply to their new colony</a:t>
            </a:r>
          </a:p>
          <a:p>
            <a:pPr lvl="1"/>
            <a:r>
              <a:rPr lang="en-US" sz="4000" dirty="0" smtClean="0"/>
              <a:t>Who would govern?</a:t>
            </a:r>
          </a:p>
          <a:p>
            <a:r>
              <a:rPr lang="en-US" sz="4400" dirty="0" smtClean="0"/>
              <a:t>Pilgrims decided to write/sign “The Mayflower Compact”, a pledge to make and follow laws, elect governor &amp; council</a:t>
            </a:r>
          </a:p>
          <a:p>
            <a:pPr lvl="1"/>
            <a:r>
              <a:rPr lang="en-US" sz="4000" b="1" u="sng" dirty="0" smtClean="0"/>
              <a:t>First form of self-government in America!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4091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Hardships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7076" y="1410346"/>
            <a:ext cx="8247474" cy="5447654"/>
          </a:xfrm>
        </p:spPr>
        <p:txBody>
          <a:bodyPr>
            <a:noAutofit/>
          </a:bodyPr>
          <a:lstStyle/>
          <a:p>
            <a:r>
              <a:rPr lang="en-US" sz="4000" dirty="0" smtClean="0"/>
              <a:t>Growing season over and struggled to survive - Almost half died</a:t>
            </a:r>
          </a:p>
          <a:p>
            <a:r>
              <a:rPr lang="en-US" sz="4000" dirty="0" smtClean="0"/>
              <a:t>By spring, Pilgrims could build crops and met </a:t>
            </a:r>
            <a:r>
              <a:rPr lang="en-US" sz="4000" dirty="0"/>
              <a:t>N</a:t>
            </a:r>
            <a:r>
              <a:rPr lang="en-US" sz="4000" dirty="0" smtClean="0"/>
              <a:t>atives </a:t>
            </a:r>
            <a:r>
              <a:rPr lang="en-US" sz="4000" dirty="0" smtClean="0"/>
              <a:t>like Squanto,  English-speaking Wampanoag man</a:t>
            </a:r>
          </a:p>
          <a:p>
            <a:pPr lvl="1"/>
            <a:r>
              <a:rPr lang="en-US" sz="3600" dirty="0" smtClean="0"/>
              <a:t>Natives taught to plant corn, beans, pumpkins </a:t>
            </a:r>
          </a:p>
          <a:p>
            <a:pPr lvl="1"/>
            <a:r>
              <a:rPr lang="en-US" sz="3600" dirty="0" smtClean="0"/>
              <a:t>Thanksgiving to celebrate harvest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8125"/>
          <a:stretch/>
        </p:blipFill>
        <p:spPr bwMode="auto">
          <a:xfrm>
            <a:off x="8694550" y="444769"/>
            <a:ext cx="2293752" cy="2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9361" y="2820692"/>
            <a:ext cx="1828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Squanto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35" y="3843580"/>
            <a:ext cx="3659885" cy="28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6385</TotalTime>
  <Words>199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The Plymouth Colony</vt:lpstr>
      <vt:lpstr>After today I will be able to…</vt:lpstr>
      <vt:lpstr>European States and Religion</vt:lpstr>
      <vt:lpstr>The Pilgrim Colony at Plymouth</vt:lpstr>
      <vt:lpstr>The Mayflower Compact</vt:lpstr>
      <vt:lpstr>Early Hardships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Seeking Religious Freedom</dc:title>
  <dc:creator>Daniel Davis</dc:creator>
  <cp:lastModifiedBy>Sara Davis</cp:lastModifiedBy>
  <cp:revision>20</cp:revision>
  <cp:lastPrinted>2019-10-15T11:31:17Z</cp:lastPrinted>
  <dcterms:created xsi:type="dcterms:W3CDTF">2017-10-13T00:28:32Z</dcterms:created>
  <dcterms:modified xsi:type="dcterms:W3CDTF">2019-10-15T18:22:42Z</dcterms:modified>
</cp:coreProperties>
</file>