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263" r:id="rId2"/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77" d="100"/>
          <a:sy n="77" d="100"/>
        </p:scale>
        <p:origin x="-288" y="2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850B9D0-E195-40EB-BE4E-5FB04958111C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77DFD66-7558-428C-B59A-2DD3532836B7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9226166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0B9D0-E195-40EB-BE4E-5FB04958111C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DFD66-7558-428C-B59A-2DD3532836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214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0B9D0-E195-40EB-BE4E-5FB04958111C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DFD66-7558-428C-B59A-2DD3532836B7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13656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0B9D0-E195-40EB-BE4E-5FB04958111C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DFD66-7558-428C-B59A-2DD3532836B7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93705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0B9D0-E195-40EB-BE4E-5FB04958111C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DFD66-7558-428C-B59A-2DD3532836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8525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0B9D0-E195-40EB-BE4E-5FB04958111C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DFD66-7558-428C-B59A-2DD3532836B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98942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0B9D0-E195-40EB-BE4E-5FB04958111C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DFD66-7558-428C-B59A-2DD3532836B7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37454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0B9D0-E195-40EB-BE4E-5FB04958111C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DFD66-7558-428C-B59A-2DD3532836B7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72504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0B9D0-E195-40EB-BE4E-5FB04958111C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DFD66-7558-428C-B59A-2DD3532836B7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477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0B9D0-E195-40EB-BE4E-5FB04958111C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DFD66-7558-428C-B59A-2DD3532836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514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0B9D0-E195-40EB-BE4E-5FB04958111C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DFD66-7558-428C-B59A-2DD3532836B7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2078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0B9D0-E195-40EB-BE4E-5FB04958111C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DFD66-7558-428C-B59A-2DD3532836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927141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0B9D0-E195-40EB-BE4E-5FB04958111C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DFD66-7558-428C-B59A-2DD3532836B7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7250963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0B9D0-E195-40EB-BE4E-5FB04958111C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DFD66-7558-428C-B59A-2DD3532836B7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8917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0B9D0-E195-40EB-BE4E-5FB04958111C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DFD66-7558-428C-B59A-2DD3532836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663886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0B9D0-E195-40EB-BE4E-5FB04958111C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DFD66-7558-428C-B59A-2DD3532836B7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6747237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0B9D0-E195-40EB-BE4E-5FB04958111C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DFD66-7558-428C-B59A-2DD3532836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64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850B9D0-E195-40EB-BE4E-5FB04958111C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77DFD66-7558-428C-B59A-2DD3532836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16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delcode.delaware.gov/constitution/index.shtml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governor.delaware.gov/" TargetMode="External"/><Relationship Id="rId2" Type="http://schemas.openxmlformats.org/officeDocument/2006/relationships/hyperlink" Target="https://delaware.gov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Get notebooks and turn to page 59</a:t>
            </a:r>
          </a:p>
          <a:p>
            <a:r>
              <a:rPr lang="en-US" sz="3600" dirty="0" smtClean="0"/>
              <a:t>There will be no foldable/flaps for notes today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641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State &amp; Local Governments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7130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is the purpose of State &amp; Local Governments?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u="sng" dirty="0" smtClean="0"/>
              <a:t>To meet more local needs </a:t>
            </a:r>
          </a:p>
          <a:p>
            <a:r>
              <a:rPr lang="en-US" sz="3600" b="1" u="sng" dirty="0" smtClean="0"/>
              <a:t>But…the national Constitution is still the “supreme law of the land”!</a:t>
            </a:r>
            <a:endParaRPr lang="en-US" sz="3600" b="1" u="sng" dirty="0"/>
          </a:p>
        </p:txBody>
      </p:sp>
    </p:spTree>
    <p:extLst>
      <p:ext uri="{BB962C8B-B14F-4D97-AF65-F5344CB8AC3E}">
        <p14:creationId xmlns:p14="http://schemas.microsoft.com/office/powerpoint/2010/main" val="12941036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Constitutions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b="1" u="sng" dirty="0" smtClean="0"/>
              <a:t>Each state has its own constitution to lay out its principles and framework of state government</a:t>
            </a:r>
          </a:p>
          <a:p>
            <a:pPr lvl="1"/>
            <a:r>
              <a:rPr lang="en-US" sz="2800" b="1" dirty="0" smtClean="0">
                <a:hlinkClick r:id="rId2"/>
              </a:rPr>
              <a:t>Link to Delaware Constitution</a:t>
            </a:r>
            <a:endParaRPr lang="en-US" sz="2800" b="1" dirty="0" smtClean="0"/>
          </a:p>
          <a:p>
            <a:r>
              <a:rPr lang="en-US" sz="3200" b="1" u="sng" dirty="0" smtClean="0"/>
              <a:t>They are similar to the national Constitution – preamble, bill of rights, government with 3 branches</a:t>
            </a:r>
            <a:endParaRPr lang="en-US" sz="3200" b="1" u="sng" dirty="0"/>
          </a:p>
        </p:txBody>
      </p:sp>
    </p:spTree>
    <p:extLst>
      <p:ext uri="{BB962C8B-B14F-4D97-AF65-F5344CB8AC3E}">
        <p14:creationId xmlns:p14="http://schemas.microsoft.com/office/powerpoint/2010/main" val="2303497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Governments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0903" y="2531741"/>
            <a:ext cx="10449098" cy="4018687"/>
          </a:xfrm>
        </p:spPr>
        <p:txBody>
          <a:bodyPr numCol="2">
            <a:normAutofit/>
          </a:bodyPr>
          <a:lstStyle/>
          <a:p>
            <a:r>
              <a:rPr lang="en-US" sz="2800" b="1" u="sng" dirty="0" smtClean="0"/>
              <a:t>Power is defined by the Constitution</a:t>
            </a:r>
          </a:p>
          <a:p>
            <a:r>
              <a:rPr lang="en-US" sz="2800" b="1" u="sng" dirty="0" smtClean="0"/>
              <a:t>Services </a:t>
            </a:r>
            <a:r>
              <a:rPr lang="en-US" sz="2800" b="1" u="sng" dirty="0" smtClean="0"/>
              <a:t>include* </a:t>
            </a:r>
            <a:r>
              <a:rPr lang="en-US" dirty="0" smtClean="0"/>
              <a:t>(write 4 in notes):</a:t>
            </a:r>
            <a:endParaRPr lang="en-US" dirty="0" smtClean="0"/>
          </a:p>
          <a:p>
            <a:pPr lvl="1"/>
            <a:r>
              <a:rPr lang="en-US" sz="2400" b="1" u="sng" dirty="0" smtClean="0"/>
              <a:t>Maintain law &amp; order</a:t>
            </a:r>
          </a:p>
          <a:p>
            <a:pPr lvl="1"/>
            <a:r>
              <a:rPr lang="en-US" sz="2400" b="1" u="sng" dirty="0" smtClean="0"/>
              <a:t>Enforce criminal law</a:t>
            </a:r>
          </a:p>
          <a:p>
            <a:pPr lvl="1"/>
            <a:r>
              <a:rPr lang="en-US" sz="2400" b="1" u="sng" dirty="0" smtClean="0"/>
              <a:t>Protect property</a:t>
            </a:r>
          </a:p>
          <a:p>
            <a:pPr lvl="1"/>
            <a:r>
              <a:rPr lang="en-US" sz="2400" b="1" u="sng" dirty="0" smtClean="0"/>
              <a:t>Regulate business</a:t>
            </a:r>
          </a:p>
          <a:p>
            <a:pPr lvl="1"/>
            <a:r>
              <a:rPr lang="en-US" sz="2400" b="1" u="sng" dirty="0" smtClean="0"/>
              <a:t>Supervise public education</a:t>
            </a:r>
          </a:p>
          <a:p>
            <a:pPr lvl="1"/>
            <a:r>
              <a:rPr lang="en-US" sz="2400" b="1" u="sng" dirty="0" smtClean="0"/>
              <a:t>Provide health and welfare programs</a:t>
            </a:r>
          </a:p>
          <a:p>
            <a:pPr lvl="1"/>
            <a:r>
              <a:rPr lang="en-US" sz="2400" b="1" u="sng" dirty="0" smtClean="0"/>
              <a:t>Build &amp; maintain highways</a:t>
            </a:r>
          </a:p>
          <a:p>
            <a:pPr lvl="1"/>
            <a:r>
              <a:rPr lang="en-US" sz="2400" b="1" u="sng" dirty="0" smtClean="0"/>
              <a:t>Operate state parks &amp; forests</a:t>
            </a:r>
          </a:p>
          <a:p>
            <a:pPr lvl="1"/>
            <a:r>
              <a:rPr lang="en-US" sz="2400" b="1" u="sng" dirty="0" smtClean="0"/>
              <a:t>Regulate the use of state owed land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798" y="982130"/>
            <a:ext cx="2834402" cy="10687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6359" y="5245851"/>
            <a:ext cx="2095500" cy="15716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1161" y="351727"/>
            <a:ext cx="2568840" cy="19129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232126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Delaware State Government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State of Delaware</a:t>
            </a:r>
          </a:p>
          <a:p>
            <a:pPr lvl="1"/>
            <a:r>
              <a:rPr lang="en-US" dirty="0">
                <a:hlinkClick r:id="rId2"/>
              </a:rPr>
              <a:t>https://delaware.gov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r>
              <a:rPr lang="en-US" sz="2800" b="1" u="sng" dirty="0" smtClean="0"/>
              <a:t>Governor John Carney</a:t>
            </a:r>
          </a:p>
          <a:p>
            <a:pPr lvl="1"/>
            <a:r>
              <a:rPr lang="en-US" b="1" dirty="0">
                <a:hlinkClick r:id="rId3"/>
              </a:rPr>
              <a:t>https://governor.delaware.gov</a:t>
            </a:r>
            <a:r>
              <a:rPr lang="en-US" b="1" dirty="0" smtClean="0">
                <a:hlinkClick r:id="rId3"/>
              </a:rPr>
              <a:t>/</a:t>
            </a:r>
            <a:endParaRPr lang="en-US" b="1" dirty="0" smtClean="0"/>
          </a:p>
          <a:p>
            <a:r>
              <a:rPr lang="en-US" b="1" dirty="0" smtClean="0"/>
              <a:t>Delaware State Congress</a:t>
            </a:r>
          </a:p>
          <a:p>
            <a:pPr lvl="1"/>
            <a:r>
              <a:rPr lang="en-US" b="1" dirty="0"/>
              <a:t>http://legis.delaware.gov/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7258" y="2625593"/>
            <a:ext cx="2566007" cy="325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3202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Governments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u="sng" dirty="0" smtClean="0"/>
              <a:t>Power is defined by the state</a:t>
            </a:r>
          </a:p>
          <a:p>
            <a:r>
              <a:rPr lang="en-US" sz="2800" b="1" u="sng" dirty="0" smtClean="0"/>
              <a:t>Services include:</a:t>
            </a:r>
          </a:p>
          <a:p>
            <a:pPr lvl="1"/>
            <a:r>
              <a:rPr lang="en-US" sz="2400" b="1" u="sng" dirty="0" smtClean="0"/>
              <a:t>Run public education</a:t>
            </a:r>
          </a:p>
          <a:p>
            <a:pPr lvl="1"/>
            <a:r>
              <a:rPr lang="en-US" sz="2400" b="1" u="sng" dirty="0" smtClean="0"/>
              <a:t>Hire/support firefighters, police, waste mgmt.</a:t>
            </a:r>
          </a:p>
          <a:p>
            <a:pPr lvl="1"/>
            <a:r>
              <a:rPr lang="en-US" sz="2400" b="1" u="sng" dirty="0" smtClean="0"/>
              <a:t>Provide water, maintain local roads and hospitals</a:t>
            </a:r>
          </a:p>
          <a:p>
            <a:pPr lvl="1"/>
            <a:r>
              <a:rPr lang="en-US" sz="2400" b="1" u="sng" dirty="0" smtClean="0"/>
              <a:t>Provide libraries parks and other cultural/recreational facilities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7930" y="1360688"/>
            <a:ext cx="3091730" cy="37100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714094"/>
            <a:ext cx="1198600" cy="30008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39" y="188421"/>
            <a:ext cx="3000484" cy="1687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487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Last order of business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Test on this unit will be Friday (will only be one class period – after that you have until next Friday to finish or test will be turned in AS IS)</a:t>
            </a:r>
          </a:p>
          <a:p>
            <a:r>
              <a:rPr lang="en-US" dirty="0" smtClean="0"/>
              <a:t>Homework for the remainder of the week is to get your notebook ready to grade/for the test – see rubric for help</a:t>
            </a:r>
          </a:p>
          <a:p>
            <a:pPr lvl="1"/>
            <a:r>
              <a:rPr lang="en-US" dirty="0" smtClean="0"/>
              <a:t>I will update my class website &amp; Schoology with pictures of each page for this unit</a:t>
            </a:r>
          </a:p>
          <a:p>
            <a:r>
              <a:rPr lang="en-US" dirty="0" smtClean="0"/>
              <a:t>Wednesday we answer our Essential Questions and a review game to prepare for our test.</a:t>
            </a:r>
          </a:p>
          <a:p>
            <a:r>
              <a:rPr lang="en-US" dirty="0" smtClean="0"/>
              <a:t>Today we will design the Cover Page for this unit.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520010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TM02900743[[fn=Organic]]</Template>
  <TotalTime>230</TotalTime>
  <Words>304</Words>
  <Application>Microsoft Office PowerPoint</Application>
  <PresentationFormat>Custom</PresentationFormat>
  <Paragraphs>43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Organic</vt:lpstr>
      <vt:lpstr>DO NOW</vt:lpstr>
      <vt:lpstr>State &amp; Local Governments</vt:lpstr>
      <vt:lpstr>What is the purpose of State &amp; Local Governments?</vt:lpstr>
      <vt:lpstr>State Constitutions</vt:lpstr>
      <vt:lpstr>State Governments</vt:lpstr>
      <vt:lpstr>Delaware State Government</vt:lpstr>
      <vt:lpstr>Local Governments</vt:lpstr>
      <vt:lpstr>Last order of business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State &amp; Local Governments</dc:title>
  <dc:creator>Daniel Davis</dc:creator>
  <cp:lastModifiedBy>Sara Davis</cp:lastModifiedBy>
  <cp:revision>7</cp:revision>
  <dcterms:created xsi:type="dcterms:W3CDTF">2018-04-08T21:49:34Z</dcterms:created>
  <dcterms:modified xsi:type="dcterms:W3CDTF">2018-04-09T12:34:39Z</dcterms:modified>
</cp:coreProperties>
</file>