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9B79C36-F486-43DE-985D-E460DBBA8BFF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179540-4EBE-4A67-AC52-D43043681CB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Get notebook and get ready for notes on page 65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36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99048" cy="4572000"/>
          </a:xfrm>
        </p:spPr>
        <p:txBody>
          <a:bodyPr/>
          <a:lstStyle/>
          <a:p>
            <a:r>
              <a:rPr lang="en-US" dirty="0"/>
              <a:t>Lewis turns to his old friend Lieutenant William Clark to select and oversee a volunteer force. </a:t>
            </a:r>
            <a:endParaRPr lang="en-US" dirty="0" smtClean="0"/>
          </a:p>
          <a:p>
            <a:r>
              <a:rPr lang="en-US" dirty="0" smtClean="0"/>
              <a:t>Clark </a:t>
            </a:r>
            <a:r>
              <a:rPr lang="en-US" dirty="0"/>
              <a:t>was joined by his slave, York. </a:t>
            </a:r>
            <a:endParaRPr lang="en-US" dirty="0" smtClean="0"/>
          </a:p>
          <a:p>
            <a:r>
              <a:rPr lang="en-US" dirty="0" smtClean="0"/>
              <a:t>York </a:t>
            </a:r>
            <a:r>
              <a:rPr lang="en-US" dirty="0"/>
              <a:t>was the 1st black man many Natives had ever seen. He became something of a celebrity among them.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00" y="3581399"/>
            <a:ext cx="2752800" cy="324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&amp; Clark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Their </a:t>
            </a:r>
            <a:r>
              <a:rPr lang="en-US" sz="2800" b="1" u="sng" dirty="0"/>
              <a:t>job was to: </a:t>
            </a:r>
            <a:endParaRPr lang="en-US" sz="2800" b="1" u="sng" dirty="0" smtClean="0"/>
          </a:p>
          <a:p>
            <a:pPr lvl="1"/>
            <a:r>
              <a:rPr lang="en-US" sz="2400" b="1" u="sng" dirty="0" smtClean="0">
                <a:solidFill>
                  <a:schemeClr val="tx1"/>
                </a:solidFill>
              </a:rPr>
              <a:t>Explore </a:t>
            </a:r>
            <a:r>
              <a:rPr lang="en-US" sz="2400" b="1" u="sng" dirty="0">
                <a:solidFill>
                  <a:schemeClr val="tx1"/>
                </a:solidFill>
              </a:rPr>
              <a:t>the Louisiana Purchase 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u="sng" dirty="0" smtClean="0">
                <a:solidFill>
                  <a:schemeClr val="tx1"/>
                </a:solidFill>
              </a:rPr>
              <a:t>Map </a:t>
            </a:r>
            <a:r>
              <a:rPr lang="en-US" sz="2400" b="1" u="sng" dirty="0">
                <a:solidFill>
                  <a:schemeClr val="tx1"/>
                </a:solidFill>
              </a:rPr>
              <a:t>it 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u="sng" dirty="0" smtClean="0">
                <a:solidFill>
                  <a:schemeClr val="tx1"/>
                </a:solidFill>
              </a:rPr>
              <a:t>Record </a:t>
            </a:r>
            <a:r>
              <a:rPr lang="en-US" sz="2400" b="1" u="sng" dirty="0">
                <a:solidFill>
                  <a:schemeClr val="tx1"/>
                </a:solidFill>
              </a:rPr>
              <a:t>the landscape, animals, and plants </a:t>
            </a:r>
          </a:p>
          <a:p>
            <a:pPr lvl="1"/>
            <a:r>
              <a:rPr lang="en-US" sz="2400" b="1" u="sng" dirty="0" smtClean="0">
                <a:solidFill>
                  <a:schemeClr val="tx1"/>
                </a:solidFill>
              </a:rPr>
              <a:t>Establish </a:t>
            </a:r>
            <a:r>
              <a:rPr lang="en-US" sz="2400" b="1" u="sng" dirty="0">
                <a:solidFill>
                  <a:schemeClr val="tx1"/>
                </a:solidFill>
              </a:rPr>
              <a:t>good relationships with Native </a:t>
            </a:r>
            <a:r>
              <a:rPr lang="en-US" sz="2400" b="1" u="sng" dirty="0" smtClean="0">
                <a:solidFill>
                  <a:schemeClr val="tx1"/>
                </a:solidFill>
              </a:rPr>
              <a:t>Americans</a:t>
            </a:r>
          </a:p>
          <a:p>
            <a:r>
              <a:rPr lang="en-US" sz="2800" dirty="0" smtClean="0"/>
              <a:t>They </a:t>
            </a:r>
            <a:r>
              <a:rPr lang="en-US" sz="2800" dirty="0"/>
              <a:t>hoped to find a water route across the continent. </a:t>
            </a:r>
          </a:p>
        </p:txBody>
      </p:sp>
    </p:spTree>
    <p:extLst>
      <p:ext uri="{BB962C8B-B14F-4D97-AF65-F5344CB8AC3E}">
        <p14:creationId xmlns:p14="http://schemas.microsoft.com/office/powerpoint/2010/main" val="8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Sacagawea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4572000"/>
          </a:xfrm>
        </p:spPr>
        <p:txBody>
          <a:bodyPr/>
          <a:lstStyle/>
          <a:p>
            <a:r>
              <a:rPr lang="en-US" dirty="0"/>
              <a:t>After spending the winter of 1804 with the Mandan Indians, Lewis and Clark continued their expedition with a guide. </a:t>
            </a:r>
          </a:p>
          <a:p>
            <a:r>
              <a:rPr lang="en-US" b="1" u="sng" dirty="0" smtClean="0"/>
              <a:t>Sacagawea </a:t>
            </a:r>
            <a:r>
              <a:rPr lang="en-US" b="1" u="sng" dirty="0"/>
              <a:t>was a 17-year-old Shoshone Indian and wife of a French trapper. </a:t>
            </a:r>
          </a:p>
          <a:p>
            <a:r>
              <a:rPr lang="en-US" b="1" u="sng" dirty="0" smtClean="0"/>
              <a:t>Her </a:t>
            </a:r>
            <a:r>
              <a:rPr lang="en-US" b="1" u="sng" dirty="0"/>
              <a:t>language and geography skills proved to be a great value for the expedition.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8" y="3352800"/>
            <a:ext cx="295184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the Pacific!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/>
              <a:t>they didn’t find an all water route to the Pacific, they did reach 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895975" cy="37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4572000"/>
            <a:ext cx="88392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Louisiana Purchase and Exploration</a:t>
            </a:r>
            <a:endParaRPr lang="en-US" sz="54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3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continues to grow.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1803, the states of Kentucky, Tennessee, and Ohio had entered the Union. </a:t>
            </a:r>
          </a:p>
          <a:p>
            <a:r>
              <a:rPr lang="en-US" b="1" u="sng" dirty="0" smtClean="0"/>
              <a:t>The official western border of the U.S. was the Mississippi River. </a:t>
            </a:r>
          </a:p>
          <a:p>
            <a:r>
              <a:rPr lang="en-US" dirty="0" smtClean="0"/>
              <a:t>However, much activity continued to go on beyond that point.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England, France, Spain, and Russia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Spain still claimed territory in the west; as well as Texas. </a:t>
            </a:r>
          </a:p>
          <a:p>
            <a:r>
              <a:rPr lang="en-US" b="1" u="sng" dirty="0" smtClean="0"/>
              <a:t>France gained the Louisiana Territory back from Spain. </a:t>
            </a:r>
          </a:p>
          <a:p>
            <a:r>
              <a:rPr lang="en-US" dirty="0" smtClean="0"/>
              <a:t>Russia had settlements on the Pacific coast all the way to Alaska. </a:t>
            </a:r>
          </a:p>
          <a:p>
            <a:r>
              <a:rPr lang="en-US" dirty="0" smtClean="0"/>
              <a:t>And Great Britain still claimed land in the north (around the great lakes and Canada).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of New Orleans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Many depended on use of the Mississippi River and the port of New Orleans for business and trade.</a:t>
            </a:r>
          </a:p>
          <a:p>
            <a:r>
              <a:rPr lang="en-US" dirty="0" smtClean="0"/>
              <a:t> France threatened to bring an end to the United States’ access to the port.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French and Indian War?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the French and Indian War, all territory belonging to France, was given to Spain. </a:t>
            </a:r>
          </a:p>
          <a:p>
            <a:r>
              <a:rPr lang="en-US" dirty="0" smtClean="0"/>
              <a:t>However </a:t>
            </a:r>
            <a:r>
              <a:rPr lang="en-US" dirty="0"/>
              <a:t>in 1800, Spain signed a secret treaty with Napoleon Bonaparte, emperor of France, giving the territory back.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714750" cy="29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0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Napoleon Bonaparte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Napoleon </a:t>
            </a:r>
            <a:r>
              <a:rPr lang="en-US" dirty="0"/>
              <a:t>originally planned to colonize the American territory. </a:t>
            </a:r>
          </a:p>
          <a:p>
            <a:r>
              <a:rPr lang="en-US" dirty="0" smtClean="0"/>
              <a:t>But </a:t>
            </a:r>
            <a:r>
              <a:rPr lang="en-US" dirty="0"/>
              <a:t>he found himself more in need of money to continue fighting his war in Europe. </a:t>
            </a:r>
          </a:p>
          <a:p>
            <a:r>
              <a:rPr lang="en-US" dirty="0" smtClean="0"/>
              <a:t>Jefferson </a:t>
            </a:r>
            <a:r>
              <a:rPr lang="en-US" dirty="0"/>
              <a:t>originally offered to buy just New Orleans from France in order to use the port.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572001"/>
            <a:ext cx="3823177" cy="21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4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surprise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Jefferson </a:t>
            </a:r>
            <a:r>
              <a:rPr lang="en-US" dirty="0"/>
              <a:t>received a surprising offer back. </a:t>
            </a:r>
          </a:p>
          <a:p>
            <a:r>
              <a:rPr lang="en-US" b="1" u="sng" dirty="0" smtClean="0"/>
              <a:t>France </a:t>
            </a:r>
            <a:r>
              <a:rPr lang="en-US" b="1" u="sng" dirty="0"/>
              <a:t>asked if the U.S. wanted to buy all of the Louisiana Territory</a:t>
            </a:r>
            <a:r>
              <a:rPr lang="en-US" b="1" u="sng" dirty="0" smtClean="0"/>
              <a:t>.</a:t>
            </a:r>
          </a:p>
          <a:p>
            <a:r>
              <a:rPr lang="en-US" b="1" u="sng" dirty="0"/>
              <a:t>On April 30, 1803, the Louisiana Purchase was approved for $15 million – about three cents per acre.</a:t>
            </a:r>
          </a:p>
          <a:p>
            <a:r>
              <a:rPr lang="en-US" dirty="0"/>
              <a:t>This doubled the size of the United States overnight.</a:t>
            </a:r>
          </a:p>
          <a:p>
            <a:pPr marL="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344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/>
          <a:lstStyle/>
          <a:p>
            <a:r>
              <a:rPr lang="en-US" dirty="0" smtClean="0"/>
              <a:t>Lewis and Clark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Jefferson felt it was very important to begin exploring the newly purchased territory. </a:t>
            </a:r>
          </a:p>
          <a:p>
            <a:r>
              <a:rPr lang="en-US" dirty="0" smtClean="0"/>
              <a:t>He </a:t>
            </a:r>
            <a:r>
              <a:rPr lang="en-US" dirty="0"/>
              <a:t>chose Meriwether Lewis as the Captain and they began eagerly planning.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962400" cy="277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553</TotalTime>
  <Words>500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DO NOW</vt:lpstr>
      <vt:lpstr>The Louisiana Purchase and Exploration</vt:lpstr>
      <vt:lpstr>America continues to grow. </vt:lpstr>
      <vt:lpstr>England, France, Spain, and Russia </vt:lpstr>
      <vt:lpstr>Port of New Orleans </vt:lpstr>
      <vt:lpstr>Remember the French and Indian War? </vt:lpstr>
      <vt:lpstr>Napoleon Bonaparte  </vt:lpstr>
      <vt:lpstr>A surprise response</vt:lpstr>
      <vt:lpstr>Lewis and Clark</vt:lpstr>
      <vt:lpstr>PowerPoint Presentation</vt:lpstr>
      <vt:lpstr>Lewis &amp; Clark</vt:lpstr>
      <vt:lpstr>Sacagawea</vt:lpstr>
      <vt:lpstr>Reaching the Pacific! </vt:lpstr>
    </vt:vector>
  </TitlesOfParts>
  <Company>Providence Creek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Davis</dc:creator>
  <cp:lastModifiedBy>Sara Davis</cp:lastModifiedBy>
  <cp:revision>8</cp:revision>
  <dcterms:created xsi:type="dcterms:W3CDTF">2018-05-01T11:32:56Z</dcterms:created>
  <dcterms:modified xsi:type="dcterms:W3CDTF">2018-05-03T18:01:10Z</dcterms:modified>
</cp:coreProperties>
</file>